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5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1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8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7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2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3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EC06320-8456-41E8-ADA7-3D7595D4BE11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12463B1-A911-423F-ACE4-D8714B3D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80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60983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نفي سعد زعلول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880315"/>
            <a:ext cx="10388958" cy="4636395"/>
          </a:xfrm>
        </p:spPr>
        <p:txBody>
          <a:bodyPr/>
          <a:lstStyle/>
          <a:p>
            <a:pPr algn="r"/>
            <a:r>
              <a:rPr lang="ar-SA" dirty="0" smtClean="0"/>
              <a:t>  </a:t>
            </a:r>
            <a:r>
              <a:rPr lang="ar-SA" dirty="0" err="1" smtClean="0"/>
              <a:t>ماهو</a:t>
            </a:r>
            <a:r>
              <a:rPr lang="ar-SA" dirty="0" smtClean="0"/>
              <a:t> الاجراء التي اتخذته بريطانيا تجاه تعرية سياستها امام الراي العام هو:</a:t>
            </a:r>
          </a:p>
          <a:p>
            <a:pPr algn="r"/>
            <a:r>
              <a:rPr lang="ar-SA" dirty="0" smtClean="0"/>
              <a:t>ج/ نفي سعد زغلول الى جزيرة مالطا وثلاثة من </a:t>
            </a:r>
            <a:r>
              <a:rPr lang="ar-SA" dirty="0" err="1" smtClean="0"/>
              <a:t>رفاقة</a:t>
            </a:r>
            <a:r>
              <a:rPr lang="ar-SA" dirty="0" smtClean="0"/>
              <a:t> وهم </a:t>
            </a:r>
          </a:p>
          <a:p>
            <a:pPr algn="r"/>
            <a:r>
              <a:rPr lang="ar-SA" dirty="0" smtClean="0"/>
              <a:t>1- علي الشعراوي</a:t>
            </a:r>
          </a:p>
          <a:p>
            <a:pPr algn="r"/>
            <a:r>
              <a:rPr lang="ar-SA" dirty="0" smtClean="0"/>
              <a:t>2- عبد العزيز فهمي </a:t>
            </a:r>
          </a:p>
          <a:p>
            <a:pPr algn="r"/>
            <a:r>
              <a:rPr lang="ar-SA" dirty="0" smtClean="0"/>
              <a:t>س/  هل بقي زعماء الوفد مكتوفي الايدي تجاه نفي سعد زغلول </a:t>
            </a:r>
          </a:p>
          <a:p>
            <a:pPr algn="r"/>
            <a:r>
              <a:rPr lang="ar-SA" dirty="0" smtClean="0"/>
              <a:t>ج/ عقد اجتماعا قرروا فيه ارسال مذكرات</a:t>
            </a:r>
          </a:p>
          <a:p>
            <a:pPr algn="r"/>
            <a:r>
              <a:rPr lang="ar-SA" dirty="0" smtClean="0"/>
              <a:t>المذكرة الأولى: السلطان ....</a:t>
            </a:r>
          </a:p>
          <a:p>
            <a:pPr algn="r"/>
            <a:r>
              <a:rPr lang="ar-SA" dirty="0" smtClean="0"/>
              <a:t>المذكرة الثانية :الحكومة البريطانية ...</a:t>
            </a:r>
          </a:p>
          <a:p>
            <a:pPr algn="r"/>
            <a:r>
              <a:rPr lang="ar-SA" dirty="0" smtClean="0"/>
              <a:t>المذكرة الثالثة : رؤساء البعثات الأجنبية في مصر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80314"/>
            <a:ext cx="2867696" cy="436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ثورة 1919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02595" y="18127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                                                      الأولى: مرحلة الثورة العنيفة ؟اشتراك الفلاحين</a:t>
            </a:r>
          </a:p>
          <a:p>
            <a:r>
              <a:rPr lang="ar-SA" dirty="0" smtClean="0"/>
              <a:t>تقسم الثورة الى قسمين               </a:t>
            </a:r>
            <a:r>
              <a:rPr lang="ar-SA" dirty="0" err="1" smtClean="0"/>
              <a:t>وتاسيس</a:t>
            </a:r>
            <a:r>
              <a:rPr lang="ar-SA" dirty="0" smtClean="0"/>
              <a:t> حكومات وطنية مستقلة .</a:t>
            </a:r>
            <a:r>
              <a:rPr lang="ar-SA" dirty="0" err="1" smtClean="0"/>
              <a:t>زفتا.المينيا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/>
              <a:t> </a:t>
            </a:r>
            <a:r>
              <a:rPr lang="ar-SA" dirty="0" smtClean="0"/>
              <a:t>                                     </a:t>
            </a:r>
            <a:r>
              <a:rPr lang="ar-SA" dirty="0" err="1" smtClean="0"/>
              <a:t>الثانية:في</a:t>
            </a:r>
            <a:r>
              <a:rPr lang="ar-SA" dirty="0" smtClean="0"/>
              <a:t> نيسان وهي مرحلة طويلة امتازت بتخلي الفلاحين عن الثورة واقتصارها على الطلبة والعمال والموظفين والمحامين </a:t>
            </a:r>
            <a:endParaRPr lang="en-US" dirty="0"/>
          </a:p>
        </p:txBody>
      </p:sp>
      <p:cxnSp>
        <p:nvCxnSpPr>
          <p:cNvPr id="5" name="رابط كسهم مستقيم 4"/>
          <p:cNvCxnSpPr/>
          <p:nvPr/>
        </p:nvCxnSpPr>
        <p:spPr>
          <a:xfrm flipH="1" flipV="1">
            <a:off x="7212169" y="2987899"/>
            <a:ext cx="965916" cy="5022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flipH="1">
            <a:off x="7418231" y="3490175"/>
            <a:ext cx="759854" cy="759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0001" y="176731"/>
            <a:ext cx="10571998" cy="970450"/>
          </a:xfrm>
        </p:spPr>
        <p:txBody>
          <a:bodyPr/>
          <a:lstStyle/>
          <a:p>
            <a:pPr algn="ctr"/>
            <a:r>
              <a:rPr lang="ar-SA" dirty="0" smtClean="0"/>
              <a:t>انتشار الثورة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5595870"/>
          </a:xfrm>
        </p:spPr>
        <p:txBody>
          <a:bodyPr/>
          <a:lstStyle/>
          <a:p>
            <a:r>
              <a:rPr lang="ar-SA" dirty="0" smtClean="0"/>
              <a:t>الفعل ///// </a:t>
            </a:r>
            <a:r>
              <a:rPr lang="ar-SA" dirty="0" smtClean="0"/>
              <a:t>9 </a:t>
            </a:r>
            <a:r>
              <a:rPr lang="ar-SA" dirty="0" smtClean="0"/>
              <a:t>اذار خروج الطلاب من مدارسهم تقدمهم الاعلام يهتفون بحياة مصر والوفد وسعد زغلول وسقوط الح</a:t>
            </a:r>
            <a:r>
              <a:rPr lang="ar-SA" dirty="0" smtClean="0"/>
              <a:t>م</a:t>
            </a:r>
            <a:r>
              <a:rPr lang="ar-SA" dirty="0" smtClean="0"/>
              <a:t>اية البريطانية ، شمل طلاب الازهر والمعاهد العالية وبعض المدارس الثانوية ، بالإضافة الى سائقو سيارات الأجرة واقفال المحال التجارية .</a:t>
            </a:r>
          </a:p>
          <a:p>
            <a:pPr marL="0" indent="0">
              <a:buNone/>
            </a:pPr>
            <a:endParaRPr lang="ar-SA" dirty="0" smtClean="0"/>
          </a:p>
          <a:p>
            <a:r>
              <a:rPr lang="ar-SA" dirty="0" smtClean="0"/>
              <a:t> رد الفعل البريطاني : //// حظر المظاهرات وانذرت المخالفين بإحالتهم  على المحاكم العسكرية  ،  شرعت الدوريات بالطوف في شوارع المدينة وطلقت النار المتظاهرين .سقوط شهداء</a:t>
            </a:r>
          </a:p>
          <a:p>
            <a:endParaRPr lang="ar-SA" dirty="0"/>
          </a:p>
          <a:p>
            <a:r>
              <a:rPr lang="ar-SA" dirty="0" smtClean="0"/>
              <a:t>فعل المتظاهرين ://// 17 اذار مظاهرات ضخمة وقاموا المتاريس والحواجز في الطرق ،وحفروا الخنادق وقاموا بمهاجمة مراكز الشرطة وتخريب سكك الحديد واسلاك الهاتف واتسع نطاق الثورة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50547"/>
          </a:xfrm>
        </p:spPr>
        <p:txBody>
          <a:bodyPr/>
          <a:lstStyle/>
          <a:p>
            <a:pPr algn="ctr"/>
            <a:r>
              <a:rPr lang="ar-SA" dirty="0" smtClean="0"/>
              <a:t>انشار الثورة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026"/>
          </a:xfrm>
        </p:spPr>
        <p:txBody>
          <a:bodyPr/>
          <a:lstStyle/>
          <a:p>
            <a:r>
              <a:rPr lang="ar-SA" dirty="0" smtClean="0"/>
              <a:t>رد فعل البريطانيين :: استخدام القوى ضد المتظاهرين من أسلحة الفتك والدمار كالطائرات واسلحة دمدم والرشاشات ، محاكم عسكرية بالسجن والاعدام والجلد ودفع غرامة ، حملة لتفتيش المقاهي والمحلات ، وحرقوا القرى </a:t>
            </a:r>
            <a:r>
              <a:rPr lang="ar-SA" dirty="0" err="1" smtClean="0"/>
              <a:t>القريبية</a:t>
            </a:r>
            <a:r>
              <a:rPr lang="ar-SA" dirty="0" smtClean="0"/>
              <a:t> من </a:t>
            </a:r>
            <a:r>
              <a:rPr lang="ar-SA" dirty="0" err="1" smtClean="0"/>
              <a:t>منشات</a:t>
            </a:r>
            <a:r>
              <a:rPr lang="ar-SA" dirty="0"/>
              <a:t> </a:t>
            </a:r>
            <a:r>
              <a:rPr lang="ar-SA" dirty="0" smtClean="0"/>
              <a:t>الخطوط الحديدية  </a:t>
            </a:r>
          </a:p>
          <a:p>
            <a:r>
              <a:rPr lang="ar-SA" dirty="0" smtClean="0"/>
              <a:t>فرض حضر التجول من 4-9 صباحا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6" y="4998612"/>
            <a:ext cx="4572000" cy="278022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998612"/>
            <a:ext cx="4572000" cy="278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انتشار الثورة </a:t>
            </a:r>
            <a:r>
              <a:rPr lang="ar-SA" dirty="0" err="1" smtClean="0"/>
              <a:t>اللنبي</a:t>
            </a:r>
            <a:r>
              <a:rPr lang="ar-SA" dirty="0" smtClean="0"/>
              <a:t>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س/ لماذا تم اختيار </a:t>
            </a:r>
            <a:r>
              <a:rPr lang="ar-SA" dirty="0" err="1" smtClean="0"/>
              <a:t>اللنبي</a:t>
            </a:r>
            <a:r>
              <a:rPr lang="ar-SA" dirty="0" smtClean="0"/>
              <a:t> ؟</a:t>
            </a:r>
          </a:p>
          <a:p>
            <a:r>
              <a:rPr lang="ar-SA" dirty="0" smtClean="0"/>
              <a:t>س/ </a:t>
            </a:r>
            <a:r>
              <a:rPr lang="ar-SA" dirty="0" err="1" smtClean="0"/>
              <a:t>ماهوموقف</a:t>
            </a:r>
            <a:r>
              <a:rPr lang="ar-SA" dirty="0" smtClean="0"/>
              <a:t> </a:t>
            </a:r>
            <a:r>
              <a:rPr lang="ar-SA" dirty="0" err="1" smtClean="0"/>
              <a:t>اللنبي</a:t>
            </a:r>
            <a:r>
              <a:rPr lang="ar-SA" dirty="0" smtClean="0"/>
              <a:t> من الثورة :</a:t>
            </a:r>
          </a:p>
          <a:p>
            <a:r>
              <a:rPr lang="ar-SA" dirty="0" smtClean="0"/>
              <a:t>س/ماهي سياسته :</a:t>
            </a:r>
          </a:p>
          <a:p>
            <a:r>
              <a:rPr lang="ar-SA" dirty="0" smtClean="0"/>
              <a:t>1-تأكيد الحماية البريطانية </a:t>
            </a:r>
          </a:p>
          <a:p>
            <a:r>
              <a:rPr lang="ar-SA" dirty="0" smtClean="0"/>
              <a:t>2-انهاء الثورة</a:t>
            </a:r>
          </a:p>
          <a:p>
            <a:r>
              <a:rPr lang="ar-SA" dirty="0" smtClean="0"/>
              <a:t>3-تشكيل حكومة وطنبة مصرية موالية لبريطانيا</a:t>
            </a:r>
          </a:p>
          <a:p>
            <a:r>
              <a:rPr lang="ar-SA" dirty="0" smtClean="0"/>
              <a:t>4- رفع الحظر عن الزعماء لتهدئة الثورة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قابل للاقتباس">
  <a:themeElements>
    <a:clrScheme name="قابل للاقتباس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قابل للاقتبا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قابل للاقتباس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TM03457503[[fn=قابل للاقتباس]]</Template>
  <TotalTime>54</TotalTime>
  <Words>293</Words>
  <Application>Microsoft Office PowerPoint</Application>
  <PresentationFormat>شاشة عريضة</PresentationFormat>
  <Paragraphs>32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Century Gothic</vt:lpstr>
      <vt:lpstr>Tahoma</vt:lpstr>
      <vt:lpstr>Wingdings 2</vt:lpstr>
      <vt:lpstr>قابل للاقتباس</vt:lpstr>
      <vt:lpstr>نفي سعد زعلول </vt:lpstr>
      <vt:lpstr>ثورة 1919</vt:lpstr>
      <vt:lpstr>انتشار الثورة </vt:lpstr>
      <vt:lpstr>انشار الثورة</vt:lpstr>
      <vt:lpstr>انتشار الثورة اللنبي: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نفي سعد زعلول </dc:title>
  <dc:creator>issa</dc:creator>
  <cp:lastModifiedBy>issa</cp:lastModifiedBy>
  <cp:revision>7</cp:revision>
  <dcterms:created xsi:type="dcterms:W3CDTF">2018-03-06T12:57:32Z</dcterms:created>
  <dcterms:modified xsi:type="dcterms:W3CDTF">2018-03-06T13:52:23Z</dcterms:modified>
</cp:coreProperties>
</file>